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65C7-402C-4BF5-901D-C0DF58C19A2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106-7C50-4F2D-831A-0AA3D197B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65C7-402C-4BF5-901D-C0DF58C19A2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106-7C50-4F2D-831A-0AA3D197B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65C7-402C-4BF5-901D-C0DF58C19A2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106-7C50-4F2D-831A-0AA3D197B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65C7-402C-4BF5-901D-C0DF58C19A2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106-7C50-4F2D-831A-0AA3D197B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65C7-402C-4BF5-901D-C0DF58C19A2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106-7C50-4F2D-831A-0AA3D197B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65C7-402C-4BF5-901D-C0DF58C19A2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106-7C50-4F2D-831A-0AA3D197B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65C7-402C-4BF5-901D-C0DF58C19A2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106-7C50-4F2D-831A-0AA3D197B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65C7-402C-4BF5-901D-C0DF58C19A2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106-7C50-4F2D-831A-0AA3D197B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65C7-402C-4BF5-901D-C0DF58C19A2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106-7C50-4F2D-831A-0AA3D197B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65C7-402C-4BF5-901D-C0DF58C19A2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106-7C50-4F2D-831A-0AA3D197B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265C7-402C-4BF5-901D-C0DF58C19A2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106-7C50-4F2D-831A-0AA3D197BB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 brigh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265C7-402C-4BF5-901D-C0DF58C19A22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9C106-7C50-4F2D-831A-0AA3D197BB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FF00"/>
                </a:solidFill>
              </a:rPr>
              <a:t>Моя родословная</a:t>
            </a:r>
            <a:endParaRPr lang="ru-RU" sz="6000" dirty="0">
              <a:solidFill>
                <a:srgbClr val="00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5214950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FF00"/>
                </a:solidFill>
                <a:latin typeface="Monotype Corsiva" pitchFamily="66" charset="0"/>
              </a:rPr>
              <a:t>Семенова Инна, ученица 5 класса </a:t>
            </a:r>
          </a:p>
          <a:p>
            <a:r>
              <a:rPr lang="ru-RU" sz="3600" dirty="0" smtClean="0">
                <a:solidFill>
                  <a:srgbClr val="00FF00"/>
                </a:solidFill>
                <a:latin typeface="Monotype Corsiva" pitchFamily="66" charset="0"/>
              </a:rPr>
              <a:t>МБОУ «</a:t>
            </a:r>
            <a:r>
              <a:rPr lang="ru-RU" sz="3600" dirty="0" err="1" smtClean="0">
                <a:solidFill>
                  <a:srgbClr val="00FF00"/>
                </a:solidFill>
                <a:latin typeface="Monotype Corsiva" pitchFamily="66" charset="0"/>
              </a:rPr>
              <a:t>Бильчирская</a:t>
            </a:r>
            <a:r>
              <a:rPr lang="ru-RU" sz="3600" dirty="0" smtClean="0">
                <a:solidFill>
                  <a:srgbClr val="00FF00"/>
                </a:solidFill>
                <a:latin typeface="Monotype Corsiva" pitchFamily="66" charset="0"/>
              </a:rPr>
              <a:t> </a:t>
            </a:r>
            <a:r>
              <a:rPr lang="ru-RU" sz="3600" dirty="0">
                <a:solidFill>
                  <a:srgbClr val="00FF00"/>
                </a:solidFill>
                <a:latin typeface="Monotype Corsiva" pitchFamily="66" charset="0"/>
              </a:rPr>
              <a:t>С</a:t>
            </a:r>
            <a:r>
              <a:rPr lang="ru-RU" sz="3600" dirty="0" smtClean="0">
                <a:solidFill>
                  <a:srgbClr val="00FF00"/>
                </a:solidFill>
                <a:latin typeface="Monotype Corsiva" pitchFamily="66" charset="0"/>
              </a:rPr>
              <a:t>ОШ»</a:t>
            </a:r>
            <a:endParaRPr lang="ru-RU" sz="3600" dirty="0">
              <a:solidFill>
                <a:srgbClr val="00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Родовое дерево!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00108"/>
            <a:ext cx="8229600" cy="474027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b="1" dirty="0" smtClean="0">
                <a:latin typeface="Monotype Corsiva" pitchFamily="66" charset="0"/>
              </a:rPr>
              <a:t>Жаль не сохранилось записей о предках-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Родовое древо, чтоб восстановить.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Нет имён ушедших на зелёных ветках,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Но кого я знаю - нужно сохранить!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И пишу с любовью имена и даты,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Чтоб потомки знали о корнях своих.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Может быть и вспомнят обо мне когда-то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И о нашем дереве прочитают стих.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Что уйдём когда-нибудь стоит ли печалиться?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Новые побеги в кроне шелестят.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Значит родословная дальше продолжается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И пусть эти записи вечно сохранят!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Кто родится в будущем -пожелаю искренне,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Меньше веток сломанных, счастливо прожить,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Чтоб не забывали вы те простые истины:</a:t>
            </a:r>
            <a:br>
              <a:rPr lang="ru-RU" sz="11200" b="1" dirty="0" smtClean="0">
                <a:latin typeface="Monotype Corsiva" pitchFamily="66" charset="0"/>
              </a:rPr>
            </a:br>
            <a:r>
              <a:rPr lang="ru-RU" sz="11200" b="1" dirty="0" smtClean="0">
                <a:latin typeface="Monotype Corsiva" pitchFamily="66" charset="0"/>
              </a:rPr>
              <a:t>Надо наше прошлое помнить и любить!</a:t>
            </a:r>
          </a:p>
          <a:p>
            <a:pPr algn="ctr">
              <a:buNone/>
            </a:pPr>
            <a:endParaRPr lang="ru-RU" sz="51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древ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86" y="0"/>
            <a:ext cx="9123414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Моя родословная</vt:lpstr>
      <vt:lpstr>Родовое дерево!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3</cp:revision>
  <dcterms:created xsi:type="dcterms:W3CDTF">2013-02-28T12:58:22Z</dcterms:created>
  <dcterms:modified xsi:type="dcterms:W3CDTF">2013-02-28T13:20:19Z</dcterms:modified>
</cp:coreProperties>
</file>