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300" r:id="rId3"/>
    <p:sldId id="257" r:id="rId4"/>
    <p:sldId id="283" r:id="rId5"/>
    <p:sldId id="258" r:id="rId6"/>
    <p:sldId id="284" r:id="rId7"/>
    <p:sldId id="259" r:id="rId8"/>
    <p:sldId id="285" r:id="rId9"/>
    <p:sldId id="261" r:id="rId10"/>
    <p:sldId id="286" r:id="rId11"/>
    <p:sldId id="260" r:id="rId12"/>
    <p:sldId id="287" r:id="rId13"/>
    <p:sldId id="262" r:id="rId14"/>
    <p:sldId id="282" r:id="rId15"/>
    <p:sldId id="263" r:id="rId16"/>
    <p:sldId id="288" r:id="rId17"/>
    <p:sldId id="264" r:id="rId18"/>
    <p:sldId id="289" r:id="rId19"/>
    <p:sldId id="265" r:id="rId20"/>
    <p:sldId id="290" r:id="rId21"/>
    <p:sldId id="266" r:id="rId22"/>
    <p:sldId id="291" r:id="rId23"/>
    <p:sldId id="267" r:id="rId24"/>
    <p:sldId id="292" r:id="rId25"/>
    <p:sldId id="268" r:id="rId26"/>
    <p:sldId id="293" r:id="rId27"/>
    <p:sldId id="269" r:id="rId28"/>
    <p:sldId id="294" r:id="rId29"/>
    <p:sldId id="270" r:id="rId30"/>
    <p:sldId id="295" r:id="rId31"/>
    <p:sldId id="271" r:id="rId32"/>
    <p:sldId id="301" r:id="rId33"/>
    <p:sldId id="272" r:id="rId34"/>
    <p:sldId id="296" r:id="rId35"/>
    <p:sldId id="273" r:id="rId36"/>
    <p:sldId id="297" r:id="rId37"/>
    <p:sldId id="274" r:id="rId38"/>
    <p:sldId id="302" r:id="rId39"/>
    <p:sldId id="275" r:id="rId40"/>
    <p:sldId id="298" r:id="rId41"/>
    <p:sldId id="276" r:id="rId42"/>
    <p:sldId id="299" r:id="rId43"/>
    <p:sldId id="277" r:id="rId44"/>
    <p:sldId id="278" r:id="rId45"/>
    <p:sldId id="305" r:id="rId46"/>
    <p:sldId id="279" r:id="rId47"/>
    <p:sldId id="304" r:id="rId48"/>
    <p:sldId id="303" r:id="rId49"/>
    <p:sldId id="280" r:id="rId50"/>
    <p:sldId id="28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94660"/>
  </p:normalViewPr>
  <p:slideViewPr>
    <p:cSldViewPr>
      <p:cViewPr varScale="1">
        <p:scale>
          <a:sx n="82" d="100"/>
          <a:sy n="82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2C5F6EA3-7D02-4EF3-9CFB-966AC56BFA07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04EEAC5-002D-4E67-AB4C-35E455CC0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0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6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4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C%D0%B0%D0%B9%D1%81%D0%BA%C2%BB" TargetMode="External"/><Relationship Id="rId13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A3%D1%81%D1%82%D1%8C-%D0%90%D0%BB%D1%82%D0%B0%D0%BD%C2%BB" TargetMode="External"/><Relationship Id="rId3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1%D0%B8%D0%BB%D1%8C%D1%87%D0%B8%D1%80%C2%BB" TargetMode="External"/><Relationship Id="rId7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A%D0%B0%D1%85%D0%B0-%D0%9E%D0%BD%D0%B3%D0%BE%D0%B9%D1%81%D0%BA%D0%BE%D0%B5%C2%BB" TargetMode="External"/><Relationship Id="rId12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A3%D0%BB%D0%B5%D0%B9%D1%81%D0%BA%D0%BE%D0%B5%C2%BB" TargetMode="External"/><Relationship Id="rId2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E%D1%81%D0%B0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8%D1%80%D1%85%D0%B8%D0%B4%D0%B5%D0%B9%C2%BB" TargetMode="External"/><Relationship Id="rId11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F%D0%BE%D1%81%D1%91%D0%BB%D0%BE%D0%BA_%D0%9F%D1%80%D0%B8%D0%BC%D0%BE%D1%80%D1%81%D0%BA%D0%B8%D0%B9%C2%BB" TargetMode="External"/><Relationship Id="rId5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1%D1%83%D1%80%D1%8F%D1%82-%D0%AF%D0%BD%D0%B3%D1%83%D1%82%D1%8B%C2%BB" TargetMode="External"/><Relationship Id="rId10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E%D0%B1%D1%83%D1%81%D0%B0%C2%BB" TargetMode="External"/><Relationship Id="rId4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A0%D1%83%D1%81%D1%81%D0%BA%D0%B8%D0%B5_%D0%AF%D0%BD%D0%B3%D1%83%D1%82%D1%8B%C2%BB" TargetMode="External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_%C2%AB%D0%9D%D0%BE%D0%B2%D0%BE-%D0%9B%D0%B5%D0%BD%D0%B8%D0%BD%D0%BE%C2%BB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5_%D0%B3%D0%BE%D0%B4" TargetMode="External"/><Relationship Id="rId2" Type="http://schemas.openxmlformats.org/officeDocument/2006/relationships/hyperlink" Target="https://ru.wikipedia.org/wiki/5_%D0%BD%D0%BE%D1%8F%D0%B1%D1%80%D1%8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/>
          <a:lstStyle/>
          <a:p>
            <a:r>
              <a:rPr lang="ru-RU" dirty="0" smtClean="0"/>
              <a:t>Интеллектуальная игра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Тайна Прибайкалья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горь\Desktop\121212\эх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t2.gstatic.com/images?q=tbn:ANd9GcSUjv_BKiH0iSSIcXYsFvFT2KTsUYcQ4WNE0_ttCWKhtqCeLIAL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4288"/>
            <a:ext cx="1905001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00958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Прибайкалье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Происхождение названия реки точно не  раскрыто. С эвенкийского и бурятского – «Большая река».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горь\Desktop\121212\ле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р. Лена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68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Первые, первое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Первая телеграмма из Иркутска была отправлена 1 января 1864 года. В какой город?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горь\Desktop\a_836d32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589588"/>
            <a:ext cx="952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 </a:t>
            </a:r>
          </a:p>
        </p:txBody>
      </p:sp>
      <p:sp>
        <p:nvSpPr>
          <p:cNvPr id="1638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телеграмма из Иркутска в Санкт-Петербург была отправлена на имя Александра II от исполняющего должность генерал-губернатора Восточной Сибири Михаила Корсакова. Содержала в себе поздравление монарха с Новым годом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9454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Первые, первое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Движение этого общественного транспорта в Иркутске было открыло 6 ноября 1970 года.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.rufox.ru/files/big2/46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00958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Первые, первое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Первые …. в Иркутске появились в 1892 году. Первые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владельцы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34 транспортных средств кинулись демонстрировать свои приобретения, пришли в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иркутские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городские фотографические ателье со своими  «конями», стали участниками массовых состязаний.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moped.ee/jalgrattad/noorte/P106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00958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Первые, первое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Что в Иркутске было проведено 14 апреля 1897 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г. в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театре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Вольского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-24"/>
          <a:ext cx="9144002" cy="6858024"/>
        </p:xfrm>
        <a:graphic>
          <a:graphicData uri="http://schemas.openxmlformats.org/drawingml/2006/table">
            <a:tbl>
              <a:tblPr/>
              <a:tblGrid>
                <a:gridCol w="2714612"/>
                <a:gridCol w="1285878"/>
                <a:gridCol w="1285878"/>
                <a:gridCol w="1285878"/>
                <a:gridCol w="1285878"/>
                <a:gridCol w="1285878"/>
              </a:tblGrid>
              <a:tr h="1143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Прибайкалье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Первые,  первое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7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8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9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0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1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Это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Память застывшая в бронзе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7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8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19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0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1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Осинский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ssets1.lookatme.ru/assets/article_image-image/e0/1b/1904235/article_image-image-article.fa394a7c-b8e3-4ff5-80fc-8e253dd872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00958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Первые, первое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31 декабря 1957 года, в праздничный новогодний вечер, иркутяне смотрели первый телефильм. Какой?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fisha.westsib.ru/_upload/image/2012/01/top_1/karn_no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396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вопрос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Есть ли в Иркутске своя «Китайская стена»?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3"/>
          <p:cNvSpPr>
            <a:spLocks noGrp="1"/>
          </p:cNvSpPr>
          <p:nvPr>
            <p:ph idx="1"/>
          </p:nvPr>
        </p:nvSpPr>
        <p:spPr>
          <a:xfrm>
            <a:off x="436563" y="260350"/>
            <a:ext cx="8229600" cy="2736850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Китайская стена" — народное прозвание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многоподъездного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дома № 20 на улице Маршала Конева в Иркутске, в микрорайоне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Синюшина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гора. Прозван так за свою огромную длину.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57778"/>
            <a:ext cx="4392488" cy="41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2952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вопрос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Между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Черемховым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Усольем-Сибирским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находится станция Половина -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половина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Транссиба, так ли это?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>
          <a:xfrm>
            <a:off x="460375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8676" name="Объект 2"/>
          <p:cNvSpPr>
            <a:spLocks noGrp="1"/>
          </p:cNvSpPr>
          <p:nvPr>
            <p:ph idx="1"/>
          </p:nvPr>
        </p:nvSpPr>
        <p:spPr>
          <a:xfrm>
            <a:off x="438150" y="620713"/>
            <a:ext cx="8229600" cy="3240335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Транссиба - 9288 км, а станция Половина находится на 5081 км. Реальная серединка дороги - это 4644 км, он находится вблизи станции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перегоне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Камышек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участок Тайшет - Нижнеудинск, рядом с Нижнеудинском. </a:t>
            </a:r>
          </a:p>
        </p:txBody>
      </p:sp>
      <p:pic>
        <p:nvPicPr>
          <p:cNvPr id="28677" name="Picture 2" descr="C:\Users\Игорь\Desktop\121212\пол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1425"/>
            <a:ext cx="4791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8671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вопрос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фризе здание Иркутского краеведческого музея  были начертаны имена 12 ученых-исследователей восточных окраин России. Фамилия этого адмирала и полярного исследователя была нанесена на фриз музея в 2007 году и стала по счету 19-й.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горь\Desktop\121212\крае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2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А.В. Колчак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48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dirty="0" smtClean="0"/>
              <a:t>Это вопрос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1440160"/>
          </a:xfrm>
        </p:spPr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Иркутск - это ….,  обращающийся вокруг Солнца между орбитами Марса и  Юпитера.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Игорь\Desktop\121212\ас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92317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Прибайкалье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1608584"/>
          </a:xfrm>
        </p:spPr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Название города произошло от соляных ключей на берегу Ангары.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Астероид </a:t>
            </a:r>
          </a:p>
        </p:txBody>
      </p:sp>
      <p:pic>
        <p:nvPicPr>
          <p:cNvPr id="32772" name="Picture 2" descr="C:\Users\Игорь\Desktop\121212\асте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52513"/>
            <a:ext cx="8686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7233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вопрос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 второй половине XIX века Иркутск был связан сухопутными дорогами со многими населенными пунктами Восточной Сибири, включая пункты Дальнего Востока. В летописи Н.С. Романова в записи за 1875 год приводятся факты: «Время хода почт из разных мест Восточной Сибири до Иркутска при хорошей погоде и в распутицу: с острова Сахалина - ..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горь\Desktop\121212\пись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628775"/>
            <a:ext cx="75533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427038" y="549275"/>
            <a:ext cx="8229600" cy="1143000"/>
          </a:xfrm>
        </p:spPr>
        <p:txBody>
          <a:bodyPr/>
          <a:lstStyle/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«Время хода почт из разных мест Восточной Сибири до Иркутска при хорошей погоде и в распутицу: с острова Сахалина —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77 — 86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C:\Users\Игорь\Desktop\a_836d321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5589588"/>
            <a:ext cx="952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15338" y="5143512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Память застывшая в бронзе 10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Памятник кинорежиссёру открыт 10 октября 2012 г. - скульптурная композиция из бронзы, состоящая из двух больших скульптур. Назовите их.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горь\Desktop\121212\цир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260350"/>
            <a:ext cx="8510587" cy="201612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Изображает кинорежиссера Леонида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Гайдая в процессе руководства съемки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Легендарная тройка из фильма «Кавказская пленница.»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44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Память застывшая в бронзе 20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Дважды Герой Советского Союза, генерал Армии. Родился в селе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Акинино-Баклаши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А.П. Белобородов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33928"/>
            <a:ext cx="2232248" cy="57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3"/>
            <a:ext cx="3816424" cy="47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8671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Память застывшая в бронзе 30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Советский авиаконструктор, доктор технических наук, автор термина "вертолет", создатель боевых вертолетов специального назначения. Родился в Иркутске в 1902 году.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Ильич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C:\Users\Игорь\Desktop\a_836d32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589588"/>
            <a:ext cx="952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/>
          <a:srcRect b="12851"/>
          <a:stretch>
            <a:fillRect/>
          </a:stretch>
        </p:blipFill>
        <p:spPr bwMode="auto">
          <a:xfrm>
            <a:off x="2285984" y="1000108"/>
            <a:ext cx="4522788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7233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Память застывшая в бронзе 40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Этот иркутский памятник, сам участвовал в  Великой Отечественной войне.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2330" y="578645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xbe.by/pub/Image/zabajkale/uso-s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396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 «Иркутский комсомолец»</a:t>
            </a:r>
          </a:p>
        </p:txBody>
      </p:sp>
      <p:pic>
        <p:nvPicPr>
          <p:cNvPr id="43012" name="Picture 2" descr="C:\Users\Игорь\Desktop\121212\та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42035"/>
            <a:ext cx="7884368" cy="59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Память застывшая в бронзе 50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Этот памятник был заложен в честь окончания постройки Транссибирской железнодорожной магистрали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213100"/>
            <a:ext cx="5616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Александру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 descr="C:\Users\Игорь\Desktop\a_836d32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589588"/>
            <a:ext cx="952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Users\Игорь\Desktop\121212\Ал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206500"/>
            <a:ext cx="67151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72430" y="49291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Осинский</a:t>
            </a:r>
            <a:r>
              <a:rPr lang="ru-RU" dirty="0" smtClean="0"/>
              <a:t> район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76536"/>
          </a:xfrm>
        </p:spPr>
        <p:txBody>
          <a:bodyPr/>
          <a:lstStyle/>
          <a:p>
            <a:pPr marL="0" indent="360363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Осинский район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76400"/>
            <a:ext cx="8129614" cy="4572000"/>
          </a:xfrm>
        </p:spPr>
        <p:txBody>
          <a:bodyPr/>
          <a:lstStyle/>
          <a:p>
            <a:pPr marL="0" indent="360363">
              <a:buNone/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Перечислите муниципальные образования Осинского района.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57232"/>
            <a:ext cx="8686800" cy="5715040"/>
          </a:xfrm>
        </p:spPr>
        <p:txBody>
          <a:bodyPr/>
          <a:lstStyle/>
          <a:p>
            <a:r>
              <a:rPr lang="ru-RU" sz="2400" dirty="0" smtClean="0">
                <a:hlinkClick r:id="rId2" tooltip="Муниципальное образование «Оса»"/>
              </a:rPr>
              <a:t>МО «Оса»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3" tooltip="Муниципальное образование «Бильчир»"/>
              </a:rPr>
              <a:t>МО «Бильчир»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4" tooltip="Муниципальное образование «Русские Янгуты»"/>
              </a:rPr>
              <a:t>МО «Русские </a:t>
            </a:r>
            <a:r>
              <a:rPr lang="ru-RU" sz="2400" dirty="0" smtClean="0">
                <a:hlinkClick r:id="rId4" tooltip="Муниципальное образование «Русские Янгуты»"/>
              </a:rPr>
              <a:t>Янгуты</a:t>
            </a:r>
            <a:r>
              <a:rPr lang="ru-RU" sz="2400" dirty="0" smtClean="0">
                <a:hlinkClick r:id="rId4" tooltip="Муниципальное образование «Русские Янгуты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5" tooltip="Муниципальное образование «Бурят-Янгуты»"/>
              </a:rPr>
              <a:t>МО «</a:t>
            </a:r>
            <a:r>
              <a:rPr lang="ru-RU" sz="2400" dirty="0" err="1" smtClean="0">
                <a:hlinkClick r:id="rId5" tooltip="Муниципальное образование «Бурят-Янгуты»"/>
              </a:rPr>
              <a:t>Бурят-Янгуты</a:t>
            </a:r>
            <a:r>
              <a:rPr lang="ru-RU" sz="2400" dirty="0" smtClean="0">
                <a:hlinkClick r:id="rId5" tooltip="Муниципальное образование «Бурят-Янгуты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5" tooltip="Муниципальное образование «Бурят-Янгуты»"/>
              </a:rPr>
              <a:t>МО </a:t>
            </a:r>
            <a:r>
              <a:rPr lang="ru-RU" sz="2400" dirty="0" smtClean="0">
                <a:hlinkClick r:id="rId6" tooltip="Муниципальное образование «Ирхидей»"/>
              </a:rPr>
              <a:t>«</a:t>
            </a:r>
            <a:r>
              <a:rPr lang="ru-RU" sz="2400" dirty="0" err="1" smtClean="0">
                <a:hlinkClick r:id="rId6" tooltip="Муниципальное образование «Ирхидей»"/>
              </a:rPr>
              <a:t>Ирхидей</a:t>
            </a:r>
            <a:r>
              <a:rPr lang="ru-RU" sz="2400" dirty="0" smtClean="0">
                <a:hlinkClick r:id="rId6" tooltip="Муниципальное образование «Ирхидей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5" tooltip="Муниципальное образование «Бурят-Янгуты»"/>
              </a:rPr>
              <a:t>МО </a:t>
            </a:r>
            <a:r>
              <a:rPr lang="ru-RU" sz="2400" dirty="0" smtClean="0">
                <a:hlinkClick r:id="rId7" tooltip="Муниципальное образование «Каха-Онгойское»"/>
              </a:rPr>
              <a:t>«</a:t>
            </a:r>
            <a:r>
              <a:rPr lang="ru-RU" sz="2400" dirty="0" err="1" smtClean="0">
                <a:hlinkClick r:id="rId7" tooltip="Муниципальное образование «Каха-Онгойское»"/>
              </a:rPr>
              <a:t>Каха-Онгойское</a:t>
            </a:r>
            <a:r>
              <a:rPr lang="ru-RU" sz="2400" dirty="0" smtClean="0">
                <a:hlinkClick r:id="rId7" tooltip="Муниципальное образование «Каха-Онгойское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5" tooltip="Муниципальное образование «Бурят-Янгуты»"/>
              </a:rPr>
              <a:t>МО </a:t>
            </a:r>
            <a:r>
              <a:rPr lang="ru-RU" sz="2400" dirty="0" smtClean="0">
                <a:hlinkClick r:id="rId8" tooltip="Муниципальное образование «Майск»"/>
              </a:rPr>
              <a:t>«</a:t>
            </a:r>
            <a:r>
              <a:rPr lang="ru-RU" sz="2400" dirty="0" err="1" smtClean="0">
                <a:hlinkClick r:id="rId8" tooltip="Муниципальное образование «Майск»"/>
              </a:rPr>
              <a:t>Майск</a:t>
            </a:r>
            <a:r>
              <a:rPr lang="ru-RU" sz="2400" dirty="0" smtClean="0">
                <a:hlinkClick r:id="rId8" tooltip="Муниципальное образование «Майск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5" tooltip="Муниципальное образование «Бурят-Янгуты»"/>
              </a:rPr>
              <a:t>МО </a:t>
            </a:r>
            <a:r>
              <a:rPr lang="ru-RU" sz="2400" dirty="0" smtClean="0">
                <a:hlinkClick r:id="rId9" tooltip="Муниципальное образование «Ново-Ленино»"/>
              </a:rPr>
              <a:t>«Ново-Ленино»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0" tooltip="Муниципальное образование «Обуса»"/>
              </a:rPr>
              <a:t>МО «</a:t>
            </a:r>
            <a:r>
              <a:rPr lang="ru-RU" sz="2400" dirty="0" err="1" smtClean="0">
                <a:hlinkClick r:id="rId10" tooltip="Муниципальное образование «Обуса»"/>
              </a:rPr>
              <a:t>Обуса</a:t>
            </a:r>
            <a:r>
              <a:rPr lang="ru-RU" sz="2400" dirty="0" smtClean="0">
                <a:hlinkClick r:id="rId10" tooltip="Муниципальное образование «Обуса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1" tooltip="Муниципальное образование «Посёлок Приморский»"/>
              </a:rPr>
              <a:t>МО «Приморский»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2" tooltip="Муниципальное образование «Улейское»"/>
              </a:rPr>
              <a:t>МО «</a:t>
            </a:r>
            <a:r>
              <a:rPr lang="ru-RU" sz="2400" dirty="0" err="1" smtClean="0">
                <a:hlinkClick r:id="rId12" tooltip="Муниципальное образование «Улейское»"/>
              </a:rPr>
              <a:t>Улейское</a:t>
            </a:r>
            <a:r>
              <a:rPr lang="ru-RU" sz="2400" dirty="0" smtClean="0">
                <a:hlinkClick r:id="rId12" tooltip="Муниципальное образование «Улейское»"/>
              </a:rPr>
              <a:t>»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3" tooltip="Муниципальное образование «Усть-Алтан»"/>
              </a:rPr>
              <a:t>МО «</a:t>
            </a:r>
            <a:r>
              <a:rPr lang="ru-RU" sz="2400" dirty="0" err="1" smtClean="0">
                <a:hlinkClick r:id="rId13" tooltip="Муниципальное образование «Усть-Алтан»"/>
              </a:rPr>
              <a:t>Усть-Алтан</a:t>
            </a:r>
            <a:r>
              <a:rPr lang="ru-RU" sz="2400" dirty="0" smtClean="0">
                <a:hlinkClick r:id="rId13" tooltip="Муниципальное образование «Усть-Алтан»"/>
              </a:rPr>
              <a:t>»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Осинский</a:t>
            </a:r>
            <a:r>
              <a:rPr lang="ru-RU" dirty="0" smtClean="0"/>
              <a:t> район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Осинский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район несколько раз образовывали и упраздняли. В 1944 году по указу президиума Верховного Совета РСФСР из состава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Боханского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района выделился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Осинский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В 1962 году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Осинский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район был упразднён и влился в </a:t>
            </a:r>
            <a:r>
              <a:rPr lang="ru-RU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Боханский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Назовите дату образования района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(дату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разделения районов)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8775">
              <a:buNone/>
            </a:pPr>
            <a:r>
              <a:rPr lang="ru-RU" dirty="0" smtClean="0">
                <a:solidFill>
                  <a:schemeClr val="bg1"/>
                </a:solidFill>
              </a:rPr>
              <a:t>Датой образования района считается </a:t>
            </a:r>
            <a:r>
              <a:rPr lang="ru-RU" dirty="0" smtClean="0">
                <a:solidFill>
                  <a:schemeClr val="bg1"/>
                </a:solidFill>
                <a:hlinkClick r:id="rId2" tooltip="5 ноября"/>
              </a:rPr>
              <a:t>5 ноября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3" tooltip="1975 год"/>
              </a:rPr>
              <a:t>1975 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358775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Осинский район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Что изображено на гербе Осинского района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nkgorodov.ru/coa/17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423052" cy="492919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00430" y="857232"/>
            <a:ext cx="5414970" cy="5391168"/>
          </a:xfrm>
        </p:spPr>
        <p:txBody>
          <a:bodyPr/>
          <a:lstStyle/>
          <a:p>
            <a:pPr marL="0" indent="358775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"В серебряном начетверо разделенном щите зеленый круг. В центре круга схематичное изображение контура района и надпись "Осинский район" того же металла. В правом верхнем углу зеленая ель, символизирующая лесные богатства района. В левом верхнем углу в золотом поле три колоса пшеницы того же металла с бордовой каймой, показывающая развивающееся сельское хозяйство. В левом нижнем углу на золотом поле стоящие серебряный конь и корова, символизирующие животноводство Осинского района. В правом нижнем углу на серебряном поле зеленые волны.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Прибайкалье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Название города от слоистого минерала найденного в долине речки ……., добыча которой началась еще в XVIII 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Осинский</a:t>
            </a:r>
            <a:r>
              <a:rPr lang="ru-RU" dirty="0" smtClean="0"/>
              <a:t> район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горь\Desktop\121212\слюдян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86644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Прибайкалье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 город, назван по реке, на берегу которой начал строиться в 1946 г. как крупнейший центр химической промышленности в Сибири.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121212\ангарс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6578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Назад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Прибайкалье 40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Этот район назван по именам двух </a:t>
            </a:r>
            <a:r>
              <a:rPr lang="ru-RU" dirty="0" smtClean="0">
                <a:solidFill>
                  <a:schemeClr val="bg1"/>
                </a:solidFill>
              </a:rPr>
              <a:t>больших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бурятских племен.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17">
  <a:themeElements>
    <a:clrScheme name="Другая 1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FFFFFF"/>
      </a:hlink>
      <a:folHlink>
        <a:srgbClr val="FF00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790</Words>
  <Application>Microsoft Office PowerPoint</Application>
  <PresentationFormat>Экран (4:3)</PresentationFormat>
  <Paragraphs>129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01072117</vt:lpstr>
      <vt:lpstr>Интеллектуальная игра </vt:lpstr>
      <vt:lpstr>Слайд 2</vt:lpstr>
      <vt:lpstr>Прибайкалье 10</vt:lpstr>
      <vt:lpstr>Слайд 4</vt:lpstr>
      <vt:lpstr>Прибайкалье 20</vt:lpstr>
      <vt:lpstr>Слайд 6</vt:lpstr>
      <vt:lpstr>Прибайкалье 30</vt:lpstr>
      <vt:lpstr>Слайд 8</vt:lpstr>
      <vt:lpstr>Прибайкалье 40 </vt:lpstr>
      <vt:lpstr>Слайд 10</vt:lpstr>
      <vt:lpstr>Прибайкалье 50</vt:lpstr>
      <vt:lpstr>р. Лена</vt:lpstr>
      <vt:lpstr>Первые, первое 10</vt:lpstr>
      <vt:lpstr>Санкт-Петербург </vt:lpstr>
      <vt:lpstr>Первые, первое 20</vt:lpstr>
      <vt:lpstr>Слайд 16</vt:lpstr>
      <vt:lpstr>Первые, первое 30</vt:lpstr>
      <vt:lpstr>Слайд 18</vt:lpstr>
      <vt:lpstr>Первые, первое 40</vt:lpstr>
      <vt:lpstr>Слайд 20</vt:lpstr>
      <vt:lpstr>Первые, первое 50</vt:lpstr>
      <vt:lpstr>Слайд 22</vt:lpstr>
      <vt:lpstr>Это вопрос 10</vt:lpstr>
      <vt:lpstr>Слайд 24</vt:lpstr>
      <vt:lpstr>Это вопрос 20</vt:lpstr>
      <vt:lpstr>Нет</vt:lpstr>
      <vt:lpstr>Это вопрос 30</vt:lpstr>
      <vt:lpstr>А.В. Колчак</vt:lpstr>
      <vt:lpstr>Это вопрос 40</vt:lpstr>
      <vt:lpstr>Астероид </vt:lpstr>
      <vt:lpstr>Это вопрос 50</vt:lpstr>
      <vt:lpstr>«Время хода почт из разных мест Восточной Сибири до Иркутска при хорошей погоде и в распутицу: с острова Сахалина — 77 — 86 </vt:lpstr>
      <vt:lpstr>Память застывшая в бронзе 10</vt:lpstr>
      <vt:lpstr>1. Изображает кинорежиссера Леонида Гайдая в процессе руководства съемки. 2. Легендарная тройка из фильма «Кавказская пленница.»</vt:lpstr>
      <vt:lpstr>Память застывшая в бронзе 20</vt:lpstr>
      <vt:lpstr>А.П. Белобородов</vt:lpstr>
      <vt:lpstr>Память застывшая в бронзе 30</vt:lpstr>
      <vt:lpstr>Николай Ильич Камов</vt:lpstr>
      <vt:lpstr>Память застывшая в бронзе 40</vt:lpstr>
      <vt:lpstr>Танк «Иркутский комсомолец»</vt:lpstr>
      <vt:lpstr>Память застывшая в бронзе 50</vt:lpstr>
      <vt:lpstr>Памятник Александру III</vt:lpstr>
      <vt:lpstr>Осинский район 10</vt:lpstr>
      <vt:lpstr>Осинский район 20</vt:lpstr>
      <vt:lpstr>Слайд 45</vt:lpstr>
      <vt:lpstr>Осинский район 30</vt:lpstr>
      <vt:lpstr>Слайд 47</vt:lpstr>
      <vt:lpstr>Осинский район 40</vt:lpstr>
      <vt:lpstr>Слайд 49</vt:lpstr>
      <vt:lpstr>Осинский район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22</cp:revision>
  <dcterms:created xsi:type="dcterms:W3CDTF">2012-12-17T01:46:07Z</dcterms:created>
  <dcterms:modified xsi:type="dcterms:W3CDTF">2015-02-05T10:32:39Z</dcterms:modified>
</cp:coreProperties>
</file>